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745"/>
    <p:restoredTop sz="94666"/>
  </p:normalViewPr>
  <p:slideViewPr>
    <p:cSldViewPr>
      <p:cViewPr varScale="1">
        <p:scale>
          <a:sx n="102" d="100"/>
          <a:sy n="102" d="100"/>
        </p:scale>
        <p:origin x="81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1886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6 CuadroTexto"/>
          <p:cNvSpPr txBox="1"/>
          <p:nvPr/>
        </p:nvSpPr>
        <p:spPr>
          <a:xfrm>
            <a:off x="0" y="5325015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800" b="1" dirty="0"/>
              <a:t>Formación Desarrollo Aplicaciones Web con Angular 5</a:t>
            </a:r>
          </a:p>
          <a:p>
            <a:pPr algn="ctr"/>
            <a:r>
              <a:rPr lang="es-ES" sz="2800" dirty="0"/>
              <a:t>2.- </a:t>
            </a:r>
            <a:r>
              <a:rPr lang="es-ES_tradnl" sz="2800" dirty="0"/>
              <a:t>Diferencias de Angular con Angular JS</a:t>
            </a:r>
            <a:endParaRPr lang="es-ES" sz="2800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4128"/>
            <a:ext cx="9144000" cy="4037039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7854" y="1909115"/>
            <a:ext cx="1908291" cy="2027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933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</a:t>
            </a:r>
            <a:r>
              <a:rPr lang="es-ES" sz="2400" b="1"/>
              <a:t>| Diferencias de Angular con Angular JS</a:t>
            </a:r>
            <a:endParaRPr lang="es-ES" sz="2400" b="1" dirty="0"/>
          </a:p>
        </p:txBody>
      </p:sp>
      <p:sp>
        <p:nvSpPr>
          <p:cNvPr id="5" name="4 CuadroTexto"/>
          <p:cNvSpPr txBox="1"/>
          <p:nvPr/>
        </p:nvSpPr>
        <p:spPr>
          <a:xfrm>
            <a:off x="412279" y="1484784"/>
            <a:ext cx="8336185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ts val="3000"/>
              </a:lnSpc>
              <a:buFont typeface="Arial" charset="0"/>
              <a:buChar char="•"/>
            </a:pPr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Angular incorpora </a:t>
            </a:r>
            <a:r>
              <a:rPr lang="es-E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TypeScript</a:t>
            </a:r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.</a:t>
            </a:r>
          </a:p>
          <a:p>
            <a:pPr marL="285750" indent="-285750" algn="just">
              <a:lnSpc>
                <a:spcPts val="3000"/>
              </a:lnSpc>
              <a:buFont typeface="Arial" charset="0"/>
              <a:buChar char="•"/>
            </a:pPr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Angular está basado en </a:t>
            </a:r>
            <a:r>
              <a:rPr lang="es-E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webcomponents</a:t>
            </a:r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mientras que </a:t>
            </a:r>
            <a:r>
              <a:rPr lang="es-E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AngularJS</a:t>
            </a:r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utilizaba controladores.</a:t>
            </a:r>
          </a:p>
          <a:p>
            <a:pPr marL="285750" indent="-285750" algn="just">
              <a:lnSpc>
                <a:spcPts val="3000"/>
              </a:lnSpc>
              <a:buFont typeface="Arial" charset="0"/>
              <a:buChar char="•"/>
            </a:pPr>
            <a:r>
              <a:rPr lang="es-E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AngularJS</a:t>
            </a:r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trabajaba en la vista con atributos </a:t>
            </a:r>
            <a:r>
              <a:rPr lang="es-E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html</a:t>
            </a:r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y Angular con propiedades del DOM.</a:t>
            </a:r>
          </a:p>
          <a:p>
            <a:pPr marL="285750" indent="-285750" algn="just">
              <a:lnSpc>
                <a:spcPts val="3000"/>
              </a:lnSpc>
              <a:buFont typeface="Arial" charset="0"/>
              <a:buChar char="•"/>
            </a:pPr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Sintaxis </a:t>
            </a:r>
            <a:r>
              <a:rPr lang="es-E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camel</a:t>
            </a:r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case en Angular (</a:t>
            </a:r>
            <a:r>
              <a:rPr lang="es-E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p.e</a:t>
            </a:r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. *</a:t>
            </a:r>
            <a:r>
              <a:rPr lang="es-E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ngFor</a:t>
            </a:r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) frente a </a:t>
            </a:r>
            <a:r>
              <a:rPr lang="es-E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hyphen</a:t>
            </a:r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case en </a:t>
            </a:r>
            <a:r>
              <a:rPr lang="es-E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AngularJS</a:t>
            </a:r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(</a:t>
            </a:r>
            <a:r>
              <a:rPr lang="es-E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p.e</a:t>
            </a:r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. </a:t>
            </a:r>
            <a:r>
              <a:rPr lang="es-E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ng-repeat</a:t>
            </a:r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).</a:t>
            </a:r>
          </a:p>
          <a:p>
            <a:pPr marL="285750" indent="-285750" algn="just">
              <a:lnSpc>
                <a:spcPts val="3000"/>
              </a:lnSpc>
              <a:buFont typeface="Arial" charset="0"/>
              <a:buChar char="•"/>
            </a:pPr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Rendimiento y tamaño.</a:t>
            </a:r>
          </a:p>
          <a:p>
            <a:pPr marL="285750" indent="-285750" algn="just">
              <a:lnSpc>
                <a:spcPts val="3000"/>
              </a:lnSpc>
              <a:buFont typeface="Arial" charset="0"/>
              <a:buChar char="•"/>
            </a:pPr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Angular dispone de la herramienta de línea de comandos Angular CLI.</a:t>
            </a:r>
          </a:p>
          <a:p>
            <a:pPr marL="285750" indent="-285750" algn="just">
              <a:lnSpc>
                <a:spcPts val="3000"/>
              </a:lnSpc>
              <a:buFont typeface="Arial" charset="0"/>
              <a:buChar char="•"/>
            </a:pPr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Soporte para móviles (</a:t>
            </a:r>
            <a:r>
              <a:rPr lang="es-E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Ionic</a:t>
            </a:r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 </a:t>
            </a:r>
            <a:r>
              <a:rPr lang="es-ES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y PWA</a:t>
            </a:r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).</a:t>
            </a:r>
          </a:p>
          <a:p>
            <a:pPr algn="just"/>
            <a:r>
              <a:rPr lang="es-E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097280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ici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cin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7236</TotalTime>
  <Words>103</Words>
  <Application>Microsoft Macintosh PowerPoint</Application>
  <PresentationFormat>Presentación en pantalla (4:3)</PresentationFormat>
  <Paragraphs>11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6" baseType="lpstr">
      <vt:lpstr>Arial</vt:lpstr>
      <vt:lpstr>Avenir Roman</vt:lpstr>
      <vt:lpstr>Calibri</vt:lpstr>
      <vt:lpstr>Tema de Office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</dc:creator>
  <cp:lastModifiedBy>Microsoft Office User</cp:lastModifiedBy>
  <cp:revision>73</cp:revision>
  <dcterms:created xsi:type="dcterms:W3CDTF">2016-01-18T10:38:04Z</dcterms:created>
  <dcterms:modified xsi:type="dcterms:W3CDTF">2018-07-06T12:27:40Z</dcterms:modified>
</cp:coreProperties>
</file>

<file path=docProps/thumbnail.jpeg>
</file>